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DC2663-25CA-423D-85E7-021E8EB57374}" v="2" dt="2020-03-11T00:09:00.2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82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6C5B7-850D-43B2-9390-54C7D66D725F}" type="datetimeFigureOut">
              <a:rPr lang="en-US" smtClean="0"/>
              <a:t>3/10/2020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C1F8F-315D-4045-B073-202DF07DA2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83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53D74-C503-45CE-8819-B2E4AB9C5732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3500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1513"/>
            <a:ext cx="5486400" cy="3668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7138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7138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D076B-289B-460C-858E-DC8848388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320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668C-618B-4A40-A8F9-37C2E8F63202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FC11-FB35-47B2-9F0A-2063F2F1CAFA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5E03-3226-471C-BD87-0FEEA894F497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7FFC-95A8-4A90-8064-119F05DB755D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D081-4AA5-49D1-825A-29836268B4DE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A1F4-9088-48D0-8031-D273F7EDA5D9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B74C-E048-4A3E-87D0-C931E540D73C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8738-CCED-424C-94C3-F39B931BFC0E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96F-A35B-4FDF-8635-21FAE2E655A7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F243-C06F-417D-AB4E-C141D560DAB7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D5A6-6804-40E7-9EB4-A59A79921B23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/>
              <a:t>Click icon to add picture</a:t>
            </a:r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B9AD53-1D6D-4B41-925F-9B58EF330E05}" type="datetime1">
              <a:rPr lang="en-US" smtClean="0"/>
              <a:t>3/10/2020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/>
              <a:t>2020 WMP: WSD-SDGE-DR 2 Q65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371600"/>
            <a:ext cx="6781800" cy="1219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CUSTOMER SERVICE TRAINING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295400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SDG&amp;E OPERATIONS </a:t>
            </a:r>
          </a:p>
          <a:p>
            <a:r>
              <a:rPr lang="en-US" dirty="0">
                <a:solidFill>
                  <a:srgbClr val="00B050"/>
                </a:solidFill>
              </a:rPr>
              <a:t>THURSDAY, July 11,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682DB-01B2-49F7-86DB-E8CCA548D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44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8077200" cy="1249362"/>
          </a:xfrm>
        </p:spPr>
        <p:txBody>
          <a:bodyPr/>
          <a:lstStyle/>
          <a:p>
            <a:r>
              <a:rPr lang="en-US" dirty="0"/>
              <a:t>Appearance is Important!!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ALWAYS LOOK PROFESSIONAL WEAR YOUR PERSONAL PROTECTIVE EQUIPMENT (PPE)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ALWAYS GIVE A COURTESY KNOCK PRIOR TO STARTING WORK.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HAVE A POSITIVE  ATTITUDE WHEN TALKING WITH A HOMEOWNER OR THE GENERAL PUBLIC </a:t>
            </a:r>
          </a:p>
          <a:p>
            <a:endParaRPr lang="en-US" sz="2400" dirty="0"/>
          </a:p>
          <a:p>
            <a:r>
              <a:rPr lang="en-US" sz="2400" dirty="0"/>
              <a:t>KEEP EQUIPMENT NEAT AND WELL KEPT.  ALWAYS MAINTAIN A PROPER JOB SITE SETUP</a:t>
            </a:r>
          </a:p>
          <a:p>
            <a:pPr marL="82296" indent="0">
              <a:buNone/>
            </a:pPr>
            <a:r>
              <a:rPr lang="en-US" sz="1600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BB9BC6-1FD2-4FB7-ABEA-05ED30D9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283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8077200" cy="1249362"/>
          </a:xfrm>
        </p:spPr>
        <p:txBody>
          <a:bodyPr/>
          <a:lstStyle/>
          <a:p>
            <a:r>
              <a:rPr lang="en-US" dirty="0"/>
              <a:t>Appearance is Important!!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IF YOU NEED TO BLOCK A DRIVEAWAY, SIDEWALK OR ENTRANCE PLEASE NOTIFY THE HOMEOWNER OR BUSINESS OWNER. </a:t>
            </a:r>
          </a:p>
          <a:p>
            <a:pPr lvl="1"/>
            <a:r>
              <a:rPr lang="en-US" sz="2400" dirty="0"/>
              <a:t>“NEVER LEAVE TRUCK UNATTENDED IN THESE        SITUTATIONS”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400" dirty="0"/>
              <a:t>TURN OFF ALL EQUIPMENT WHEN TALKING TO A HOMEOWNER</a:t>
            </a:r>
          </a:p>
          <a:p>
            <a:endParaRPr lang="en-US" sz="2400" dirty="0"/>
          </a:p>
          <a:p>
            <a:r>
              <a:rPr lang="en-US" sz="2400" dirty="0"/>
              <a:t>FOLLOW ALL SAFETY RULES AND REGULATIONS OF THE DAVEY TREE SURGERY COMPANY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9DBF06-2817-4101-BAF3-859616A6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129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8171688" cy="1477962"/>
          </a:xfrm>
        </p:spPr>
        <p:txBody>
          <a:bodyPr>
            <a:normAutofit/>
          </a:bodyPr>
          <a:lstStyle/>
          <a:p>
            <a:r>
              <a:rPr lang="en-US" dirty="0"/>
              <a:t>LEAVE A LASTING IMPRESSION!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525963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r>
              <a:rPr lang="en-US" sz="2400" dirty="0"/>
              <a:t>GOOD JOBSITE CLEANUP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EMPHASIZE QUALITY WORK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BE RESPECTFUL OF THE HOMEOWNER’S PROPERTY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r>
              <a:rPr lang="en-US" sz="2400" dirty="0"/>
              <a:t>PROMPTLY ATTEND TO THE CUSTOMER NEEDS AND CONCERNS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3F0F7F-D5F7-4C91-8562-4546D2069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827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924800" cy="1630362"/>
          </a:xfrm>
        </p:spPr>
        <p:txBody>
          <a:bodyPr>
            <a:normAutofit fontScale="90000"/>
          </a:bodyPr>
          <a:lstStyle/>
          <a:p>
            <a:r>
              <a:rPr lang="en-US" dirty="0"/>
              <a:t>REMEMBER YOUR RESPRESENTING </a:t>
            </a:r>
            <a:r>
              <a:rPr lang="en-US" b="1" u="sng" dirty="0"/>
              <a:t>DAVEY</a:t>
            </a:r>
            <a:r>
              <a:rPr lang="en-US" dirty="0"/>
              <a:t> &amp; </a:t>
            </a:r>
            <a:r>
              <a:rPr lang="en-US" b="1" u="sng" dirty="0"/>
              <a:t>OUR CUSTOMER</a:t>
            </a:r>
            <a:r>
              <a:rPr lang="en-US" dirty="0"/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525963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TAKE THE INITIATIVE TO APPROACH THE HOMEOWNER, FIRST!!!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LISTEN TO THE HOMEOWNER AND TREAT THEM WITH COURTESY AND RESPECT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r>
              <a:rPr lang="en-US" sz="2400" dirty="0"/>
              <a:t>BE INFORMATIVE AND KNOWLEDGEABLE ABOUT WHY AND WHAT YOU ARE DOING.</a:t>
            </a:r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8EFDE-939C-4DE1-88E3-C247CEBB0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894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0688" cy="1325562"/>
          </a:xfrm>
        </p:spPr>
        <p:txBody>
          <a:bodyPr/>
          <a:lstStyle/>
          <a:p>
            <a:r>
              <a:rPr lang="en-US" dirty="0"/>
              <a:t>WHEN THINGS </a:t>
            </a:r>
            <a:r>
              <a:rPr lang="en-US" b="1" u="sng" dirty="0"/>
              <a:t>DO</a:t>
            </a:r>
            <a:r>
              <a:rPr lang="en-US" dirty="0"/>
              <a:t> HAPPEN!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525963"/>
          </a:xfrm>
        </p:spPr>
        <p:txBody>
          <a:bodyPr>
            <a:noAutofit/>
          </a:bodyPr>
          <a:lstStyle/>
          <a:p>
            <a:endParaRPr lang="en-US" sz="2400" dirty="0"/>
          </a:p>
          <a:p>
            <a:pPr marL="82296" indent="0">
              <a:buNone/>
            </a:pPr>
            <a:endParaRPr lang="en-US" sz="2400" dirty="0"/>
          </a:p>
          <a:p>
            <a:r>
              <a:rPr lang="en-US" sz="2400" dirty="0"/>
              <a:t>LISTENING TO A HOMEOWNER’S CONCERNS IS VERY IMPORTANT</a:t>
            </a:r>
          </a:p>
          <a:p>
            <a:endParaRPr lang="en-US" sz="2400" dirty="0"/>
          </a:p>
          <a:p>
            <a:pPr marL="82296" indent="0">
              <a:buNone/>
            </a:pPr>
            <a:endParaRPr lang="en-US" sz="2400" dirty="0"/>
          </a:p>
          <a:p>
            <a:r>
              <a:rPr lang="en-US" sz="2400" dirty="0"/>
              <a:t>IF YOU CANNOT ANSWER THE HOMEOWNER’S QUESITONS OR RESOLVE THE SITUATIONS CONTACT YOUR SUPERVISOR.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644F5A-F16F-4DF4-9D87-44E07A5E9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844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0688" cy="1325562"/>
          </a:xfrm>
        </p:spPr>
        <p:txBody>
          <a:bodyPr/>
          <a:lstStyle/>
          <a:p>
            <a:r>
              <a:rPr lang="en-US" dirty="0"/>
              <a:t>WHEN THINGS </a:t>
            </a:r>
            <a:r>
              <a:rPr lang="en-US" b="1" u="sng" dirty="0"/>
              <a:t>DO</a:t>
            </a:r>
            <a:r>
              <a:rPr lang="en-US" dirty="0"/>
              <a:t> HAPPEN!!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525963"/>
          </a:xfrm>
        </p:spPr>
        <p:txBody>
          <a:bodyPr>
            <a:noAutofit/>
          </a:bodyPr>
          <a:lstStyle/>
          <a:p>
            <a:endParaRPr lang="en-US" sz="2400" dirty="0"/>
          </a:p>
          <a:p>
            <a:r>
              <a:rPr lang="en-US" sz="2400" dirty="0"/>
              <a:t>RETURN PHONE CALL IMMEDIATELY.   A PROMPT RESPONSE LETS A CUSTOMER KNOW THAT THEIR CONCERN HAS BEEN RECEIVED.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DO NOT BECOME ANGRY, POINTING FINGERS OR MAKING EXCUSES, ALWAYS BE DIPLOMATIC WHEN DEALING WITH A HOMEOWNER.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7A5AA4-9A22-48F1-9108-F7A1773EC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2020 WMP: WSD-SDGE-DR 2 Q65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785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564</TotalTime>
  <Words>301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Gill Sans MT</vt:lpstr>
      <vt:lpstr>Verdana</vt:lpstr>
      <vt:lpstr>Wingdings 2</vt:lpstr>
      <vt:lpstr>Solstice</vt:lpstr>
      <vt:lpstr>CUSTOMER SERVICE TRAINING </vt:lpstr>
      <vt:lpstr>Appearance is Important!!</vt:lpstr>
      <vt:lpstr>Appearance is Important!!</vt:lpstr>
      <vt:lpstr>LEAVE A LASTING IMPRESSION! </vt:lpstr>
      <vt:lpstr>REMEMBER YOUR RESPRESENTING DAVEY &amp; OUR CUSTOMER!</vt:lpstr>
      <vt:lpstr>WHEN THINGS DO HAPPEN!</vt:lpstr>
      <vt:lpstr>WHEN THINGS DO HAPPEN!!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DAVEY TREE  CUSTOMER SERVICE</dc:title>
  <dc:creator>Bier, Terry</dc:creator>
  <cp:lastModifiedBy>Taylor, Cynthia S</cp:lastModifiedBy>
  <cp:revision>25</cp:revision>
  <cp:lastPrinted>2015-11-03T23:38:37Z</cp:lastPrinted>
  <dcterms:created xsi:type="dcterms:W3CDTF">2006-08-16T00:00:00Z</dcterms:created>
  <dcterms:modified xsi:type="dcterms:W3CDTF">2020-03-11T00:09:05Z</dcterms:modified>
</cp:coreProperties>
</file>